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trictFirstAndLastChars="0" saveSubsetFonts="1" autoCompressPictures="0">
  <p:sldMasterIdLst>
    <p:sldMasterId id="2147483659"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custDataLst>
    <p:tags r:id="rId14"/>
  </p:custDataLst>
  <p:defaultTex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202" y="48"/>
      </p:cViewPr>
      <p:guideLst>
        <p:guide orient="horz" pos="2160"/>
        <p:guide pos="3840"/>
      </p:guideLst>
    </p:cSldViewPr>
  </p:slideViewPr>
  <p:notesTextViewPr>
    <p:cViewPr>
      <p:scale>
        <a:sx n="1" d="1"/>
        <a:sy n="1" d="1"/>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tags" Target="tags/tag28.xml" /><Relationship Id="rId15" Type="http://schemas.openxmlformats.org/officeDocument/2006/relationships/presProps" Target="presProps.xml" /><Relationship Id="rId16" Type="http://schemas.openxmlformats.org/officeDocument/2006/relationships/viewProps" Target="viewProps.xml" /><Relationship Id="rId17" Type="http://schemas.openxmlformats.org/officeDocument/2006/relationships/theme" Target="theme/theme1.xml" /><Relationship Id="rId18" Type="http://schemas.openxmlformats.org/officeDocument/2006/relationships/tableStyles" Target="tableStyles.xml" /><Relationship Id="rId2" Type="http://schemas.openxmlformats.org/officeDocument/2006/relationships/notesMaster" Target="notesMasters/notes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Pr>
        <a:solidFill>
          <a:schemeClr val="lt1"/>
        </a:solidFill>
        <a:effectLst/>
      </p:bgPr>
    </p:bg>
    <p:spTree>
      <p:nvGrpSpPr>
        <p:cNvPr id="1" name="Shape 2"/>
        <p:cNvGrpSpPr/>
        <p:nvPr/>
      </p:nvGrpSpPr>
      <p:grpSpPr>
        <a:xfrm>
          <a:off x="0" y="0"/>
          <a: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ct val="0"/>
              </a:spcBef>
              <a:spcAft>
                <a:spcPct val="0"/>
              </a:spcAft>
              <a:buSzPts val="1400"/>
              <a:buNone/>
              <a:defRPr sz="1200" b="0" i="0" u="none" strike="noStrike" cap="none">
                <a:solidFill>
                  <a:schemeClr val="dk1"/>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ct val="0"/>
              </a:spcBef>
              <a:spcAft>
                <a:spcPct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 Id="rId3" Type="http://schemas.openxmlformats.org/officeDocument/2006/relationships/tags" Target="../tags/tag15.xml" /><Relationship Id="rId4" Type="http://schemas.openxmlformats.org/officeDocument/2006/relationships/tags" Target="../tags/tag16.xml" /><Relationship Id="rId5" Type="http://schemas.openxmlformats.org/officeDocument/2006/relationships/tags" Target="../tags/tag17.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 Id="rId3" Type="http://schemas.openxmlformats.org/officeDocument/2006/relationships/tags" Target="../tags/tag22.xml" /><Relationship Id="rId4" Type="http://schemas.openxmlformats.org/officeDocument/2006/relationships/tags" Target="../tags/tag23.xml" /><Relationship Id="rId5" Type="http://schemas.openxmlformats.org/officeDocument/2006/relationships/tags" Target="../tags/tag24.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 Id="rId3" Type="http://schemas.openxmlformats.org/officeDocument/2006/relationships/tags" Target="../tags/tag1.xml" /><Relationship Id="rId4" Type="http://schemas.openxmlformats.org/officeDocument/2006/relationships/tags" Target="../tags/tag2.xml" /><Relationship Id="rId5" Type="http://schemas.openxmlformats.org/officeDocument/2006/relationships/tags" Target="../tags/tag3.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 Id="rId3" Type="http://schemas.openxmlformats.org/officeDocument/2006/relationships/tags" Target="../tags/tag8.xml" /><Relationship Id="rId4" Type="http://schemas.openxmlformats.org/officeDocument/2006/relationships/tags" Target="../tags/tag9.xml" /><Relationship Id="rId5" Type="http://schemas.openxmlformats.org/officeDocument/2006/relationships/tags" Target="../tags/tag10.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87"/>
        <p:cNvGrpSpPr/>
        <p:nvPr/>
      </p:nvGrpSpPr>
      <p:grpSpPr>
        <a:xfrm>
          <a:off x="0" y="0"/>
          <a: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89" name="Google Shape;89;p1: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52"/>
        <p:cNvGrpSpPr/>
        <p:nvPr>
          <p:custDataLst>
            <p:tags r:id="rId3"/>
          </p:custDataLst>
        </p:nvPr>
      </p:nvGrpSpPr>
      <p:grpSpPr>
        <a:xfrm>
          <a:off x="0" y="0"/>
          <a:ext cx="0" cy="0"/>
        </a:xfrm>
      </p:grpSpPr>
      <p:sp>
        <p:nvSpPr>
          <p:cNvPr id="153" name="Google Shape;153;p1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54" name="Google Shape;154;p10:notes"/>
          <p:cNvSpPr>
            <a:spLocks noGrp="1" noRot="1" noChangeAspect="1"/>
          </p:cNvSpPr>
          <p:nvPr>
            <p:ph type="sldImg" idx="2"/>
            <p:custDataLst>
              <p:tags r:id="rId5"/>
            </p:custDataLst>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59"/>
        <p:cNvGrpSpPr/>
        <p:nvPr>
          <p:custDataLst>
            <p:tags r:id="rId3"/>
          </p:custDataLst>
        </p:nvPr>
      </p:nvGrpSpPr>
      <p:grpSpPr>
        <a:xfrm>
          <a:off x="0" y="0"/>
          <a:ext cx="0" cy="0"/>
        </a:xfrm>
      </p:grpSpPr>
      <p:sp>
        <p:nvSpPr>
          <p:cNvPr id="160" name="Google Shape;160;p11: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61" name="Google Shape;161;p11:notes"/>
          <p:cNvSpPr>
            <a:spLocks noGrp="1" noRot="1" noChangeAspect="1"/>
          </p:cNvSpPr>
          <p:nvPr>
            <p:ph type="sldImg" idx="2"/>
            <p:custDataLst>
              <p:tags r:id="rId5"/>
            </p:custDataLst>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96"/>
        <p:cNvGrpSpPr/>
        <p:nvPr/>
      </p:nvGrpSpPr>
      <p:grpSpPr>
        <a:xfrm>
          <a:off x="0" y="0"/>
          <a: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98" name="Google Shape;98;p2: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03"/>
        <p:cNvGrpSpPr/>
        <p:nvPr/>
      </p:nvGrpSpPr>
      <p:grpSpPr>
        <a:xfrm>
          <a:off x="0" y="0"/>
          <a: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05" name="Google Shape;105;p3: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10"/>
        <p:cNvGrpSpPr/>
        <p:nvPr/>
      </p:nvGrpSpPr>
      <p:grpSpPr>
        <a:xfrm>
          <a:off x="0" y="0"/>
          <a: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2" name="Google Shape;112;p4: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17"/>
        <p:cNvGrpSpPr/>
        <p:nvPr/>
      </p:nvGrpSpPr>
      <p:grpSpPr>
        <a:xfrm>
          <a:off x="0" y="0"/>
          <a: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19" name="Google Shape;119;p5: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24"/>
        <p:cNvGrpSpPr/>
        <p:nvPr/>
      </p:nvGrpSpPr>
      <p:grpSpPr>
        <a:xfrm>
          <a:off x="0" y="0"/>
          <a: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26" name="Google Shape;126;p6: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31"/>
        <p:cNvGrpSpPr/>
        <p:nvPr/>
      </p:nvGrpSpPr>
      <p:grpSpPr>
        <a:xfrm>
          <a:off x="0" y="0"/>
          <a: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33" name="Google Shape;133;p7:notes"/>
          <p:cNvSpPr>
            <a:spLocks noGrp="1" noRot="1" noChangeAspect="1"/>
          </p:cNvSpPr>
          <p:nvPr>
            <p:ph type="sldImg" idx="2"/>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38"/>
        <p:cNvGrpSpPr/>
        <p:nvPr>
          <p:custDataLst>
            <p:tags r:id="rId3"/>
          </p:custDataLst>
        </p:nvPr>
      </p:nvGrpSpPr>
      <p:grpSpPr>
        <a:xfrm>
          <a:off x="0" y="0"/>
          <a:ext cx="0" cy="0"/>
        </a:xfrm>
      </p:grpSpPr>
      <p:sp>
        <p:nvSpPr>
          <p:cNvPr id="139" name="Google Shape;139;p8: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40" name="Google Shape;140;p8:notes"/>
          <p:cNvSpPr>
            <a:spLocks noGrp="1" noRot="1" noChangeAspect="1"/>
          </p:cNvSpPr>
          <p:nvPr>
            <p:ph type="sldImg" idx="2"/>
            <p:custDataLst>
              <p:tags r:id="rId5"/>
            </p:custDataLst>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showMasterSp="0" showMasterPhAnim="0">
  <p:cSld>
    <p:spTree>
      <p:nvGrpSpPr>
        <p:cNvPr id="1" name="Shape 145"/>
        <p:cNvGrpSpPr/>
        <p:nvPr>
          <p:custDataLst>
            <p:tags r:id="rId3"/>
          </p:custDataLst>
        </p:nvPr>
      </p:nvGrpSpPr>
      <p:grpSpPr>
        <a:xfrm>
          <a:off x="0" y="0"/>
          <a:ext cx="0" cy="0"/>
        </a:xfrm>
      </p:grpSpPr>
      <p:sp>
        <p:nvSpPr>
          <p:cNvPr id="146" name="Google Shape;146;p9: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147" name="Google Shape;147;p9:notes"/>
          <p:cNvSpPr>
            <a:spLocks noGrp="1" noRot="1" noChangeAspect="1"/>
          </p:cNvSpPr>
          <p:nvPr>
            <p:ph type="sldImg" idx="2"/>
            <p:custDataLst>
              <p:tags r:id="rId5"/>
            </p:custDataLst>
          </p:nvPr>
        </p:nvSpPr>
        <p:spPr>
          <a:xfrm>
            <a:off x="381000" y="685800"/>
            <a:ext cx="6096000" cy="3429000"/>
          </a:xfrm>
          <a:custGeom>
            <a:rect l="l" t="t" r="r" b="b"/>
            <a:pathLst>
              <a:path w="119999" h="119999"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matchingName="Title Slide" type="title">
  <p:cSld name="TITLE">
    <p:spTree>
      <p:nvGrpSpPr>
        <p:cNvPr id="1" name="Shape 18"/>
        <p:cNvGrpSpPr/>
        <p:nvPr/>
      </p:nvGrpSpPr>
      <p:grpSpPr>
        <a:xfrm>
          <a:off x="0" y="0"/>
          <a: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ct val="0"/>
              </a:spcBef>
              <a:spcAft>
                <a:spcPct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ct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ct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ct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ct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matchingName="Title and Content" type="obj">
  <p:cSld name="OBJECT">
    <p:spTree>
      <p:nvGrpSpPr>
        <p:cNvPr id="1" name="Shape 24"/>
        <p:cNvGrpSpPr/>
        <p:nvPr/>
      </p:nvGrpSpPr>
      <p:grpSpPr>
        <a:xfrm>
          <a:off x="0" y="0"/>
          <a: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ct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ct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ct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ct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matchingName="Title Only" type="titleOnly">
  <p:cSld name="TITLE_ONLY">
    <p:spTree>
      <p:nvGrpSpPr>
        <p:cNvPr id="1" name="Shape 30"/>
        <p:cNvGrpSpPr/>
        <p:nvPr/>
      </p:nvGrpSpPr>
      <p:grpSpPr>
        <a:xfrm>
          <a:off x="0" y="0"/>
          <a: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ct val="0"/>
              </a:spcBef>
              <a:spcAft>
                <a:spcPct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ct val="0"/>
              </a:spcBef>
              <a:spcAft>
                <a:spcPct val="0"/>
              </a:spcAft>
              <a:buSzPts val="1400"/>
              <a:buNone/>
              <a:defRPr sz="1800"/>
            </a:lvl2pPr>
            <a:lvl3pPr lvl="2">
              <a:spcBef>
                <a:spcPct val="0"/>
              </a:spcBef>
              <a:spcAft>
                <a:spcPct val="0"/>
              </a:spcAft>
              <a:buSzPts val="1400"/>
              <a:buNone/>
              <a:defRPr sz="1800"/>
            </a:lvl3pPr>
            <a:lvl4pPr lvl="3">
              <a:spcBef>
                <a:spcPct val="0"/>
              </a:spcBef>
              <a:spcAft>
                <a:spcPct val="0"/>
              </a:spcAft>
              <a:buSzPts val="1400"/>
              <a:buNone/>
              <a:defRPr sz="1800"/>
            </a:lvl4pPr>
            <a:lvl5pPr lvl="4">
              <a:spcBef>
                <a:spcPct val="0"/>
              </a:spcBef>
              <a:spcAft>
                <a:spcPct val="0"/>
              </a:spcAft>
              <a:buSzPts val="1400"/>
              <a:buNone/>
              <a:defRPr sz="1800"/>
            </a:lvl5pPr>
            <a:lvl6pPr lvl="5">
              <a:spcBef>
                <a:spcPct val="0"/>
              </a:spcBef>
              <a:spcAft>
                <a:spcPct val="0"/>
              </a:spcAft>
              <a:buSzPts val="1400"/>
              <a:buNone/>
              <a:defRPr sz="1800"/>
            </a:lvl6pPr>
            <a:lvl7pPr lvl="6">
              <a:spcBef>
                <a:spcPct val="0"/>
              </a:spcBef>
              <a:spcAft>
                <a:spcPct val="0"/>
              </a:spcAft>
              <a:buSzPts val="1400"/>
              <a:buNone/>
              <a:defRPr sz="1800"/>
            </a:lvl7pPr>
            <a:lvl8pPr lvl="7">
              <a:spcBef>
                <a:spcPct val="0"/>
              </a:spcBef>
              <a:spcAft>
                <a:spcPct val="0"/>
              </a:spcAft>
              <a:buSzPts val="1400"/>
              <a:buNone/>
              <a:defRPr sz="1800"/>
            </a:lvl8pPr>
            <a:lvl9pPr lvl="8">
              <a:spcBef>
                <a:spcPct val="0"/>
              </a:spcBef>
              <a:spcAft>
                <a:spcPct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ct val="0"/>
              </a:spcBef>
              <a:spcAft>
                <a:spcPct val="0"/>
              </a:spcAft>
              <a:buSzPts val="1400"/>
              <a:buNone/>
              <a:defRPr/>
            </a:lvl1pPr>
            <a:lvl2pPr lvl="1" algn="l">
              <a:spcBef>
                <a:spcPct val="0"/>
              </a:spcBef>
              <a:spcAft>
                <a:spcPct val="0"/>
              </a:spcAft>
              <a:buSzPts val="1400"/>
              <a:buNone/>
              <a:defRPr/>
            </a:lvl2pPr>
            <a:lvl3pPr lvl="2" algn="l">
              <a:spcBef>
                <a:spcPct val="0"/>
              </a:spcBef>
              <a:spcAft>
                <a:spcPct val="0"/>
              </a:spcAft>
              <a:buSzPts val="1400"/>
              <a:buNone/>
              <a:defRPr/>
            </a:lvl3pPr>
            <a:lvl4pPr lvl="3" algn="l">
              <a:spcBef>
                <a:spcPct val="0"/>
              </a:spcBef>
              <a:spcAft>
                <a:spcPct val="0"/>
              </a:spcAft>
              <a:buSzPts val="1400"/>
              <a:buNone/>
              <a:defRPr/>
            </a:lvl4pPr>
            <a:lvl5pPr lvl="4" algn="l">
              <a:spcBef>
                <a:spcPct val="0"/>
              </a:spcBef>
              <a:spcAft>
                <a:spcPct val="0"/>
              </a:spcAft>
              <a:buSzPts val="1400"/>
              <a:buNone/>
              <a:defRPr/>
            </a:lvl5pPr>
            <a:lvl6pPr lvl="5" algn="l">
              <a:spcBef>
                <a:spcPct val="0"/>
              </a:spcBef>
              <a:spcAft>
                <a:spcPct val="0"/>
              </a:spcAft>
              <a:buSzPts val="1400"/>
              <a:buNone/>
              <a:defRPr/>
            </a:lvl6pPr>
            <a:lvl7pPr lvl="6" algn="l">
              <a:spcBef>
                <a:spcPct val="0"/>
              </a:spcBef>
              <a:spcAft>
                <a:spcPct val="0"/>
              </a:spcAft>
              <a:buSzPts val="1400"/>
              <a:buNone/>
              <a:defRPr/>
            </a:lvl7pPr>
            <a:lvl8pPr lvl="7" algn="l">
              <a:spcBef>
                <a:spcPct val="0"/>
              </a:spcBef>
              <a:spcAft>
                <a:spcPct val="0"/>
              </a:spcAft>
              <a:buSzPts val="1400"/>
              <a:buNone/>
              <a:defRPr/>
            </a:lvl8pPr>
            <a:lvl9pPr lvl="8" algn="l">
              <a:spcBef>
                <a:spcPct val="0"/>
              </a:spcBef>
              <a:spcAft>
                <a:spcPct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ct val="0"/>
              </a:spcBef>
              <a:buNone/>
              <a:defRPr/>
            </a:lvl1pPr>
            <a:lvl2pPr marL="0" lvl="1" indent="0" algn="r">
              <a:spcBef>
                <a:spcPct val="0"/>
              </a:spcBef>
              <a:buNone/>
              <a:defRPr/>
            </a:lvl2pPr>
            <a:lvl3pPr marL="0" lvl="2" indent="0" algn="r">
              <a:spcBef>
                <a:spcPct val="0"/>
              </a:spcBef>
              <a:buNone/>
              <a:defRPr/>
            </a:lvl3pPr>
            <a:lvl4pPr marL="0" lvl="3" indent="0" algn="r">
              <a:spcBef>
                <a:spcPct val="0"/>
              </a:spcBef>
              <a:buNone/>
              <a:defRPr/>
            </a:lvl4pPr>
            <a:lvl5pPr marL="0" lvl="4" indent="0" algn="r">
              <a:spcBef>
                <a:spcPct val="0"/>
              </a:spcBef>
              <a:buNone/>
              <a:defRPr/>
            </a:lvl5pPr>
            <a:lvl6pPr marL="0" lvl="5" indent="0" algn="r">
              <a:spcBef>
                <a:spcPct val="0"/>
              </a:spcBef>
              <a:buNone/>
              <a:defRPr/>
            </a:lvl6pPr>
            <a:lvl7pPr marL="0" lvl="6" indent="0" algn="r">
              <a:spcBef>
                <a:spcPct val="0"/>
              </a:spcBef>
              <a:buNone/>
              <a:defRPr/>
            </a:lvl7pPr>
            <a:lvl8pPr marL="0" lvl="7" indent="0" algn="r">
              <a:spcBef>
                <a:spcPct val="0"/>
              </a:spcBef>
              <a:buNone/>
              <a:defRPr/>
            </a:lvl8pPr>
            <a:lvl9pPr marL="0" lvl="8" indent="0" algn="r">
              <a:spcBef>
                <a:spcPct val="0"/>
              </a:spcBef>
              <a:buNone/>
              <a:defRPr/>
            </a:lvl9pPr>
          </a:lstStyle>
          <a:p>
            <a:pPr marL="0" lvl="0" indent="0" algn="r" rtl="0">
              <a:spcBef>
                <a:spcPct val="0"/>
              </a:spcBef>
              <a:spcAft>
                <a:spcPct val="0"/>
              </a:spcAft>
              <a:buNone/>
            </a:pPr>
            <a:fld id="{00000000-1234-1234-1234-123412341234}" type="slidenum">
              <a:rPr lang="en-US"/>
              <a:t>‹#›</a:t>
            </a:fld>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image" Target="../media/image1.png" /><Relationship Id="rId5" Type="http://schemas.openxmlformats.org/officeDocument/2006/relationships/image" Target="../media/image2.png" /><Relationship Id="rId6" Type="http://schemas.openxmlformats.org/officeDocument/2006/relationships/image" Target="../media/image3.png" /><Relationship Id="rId7" Type="http://schemas.openxmlformats.org/officeDocument/2006/relationships/image" Target="../media/image4.png" /><Relationship Id="rId8" Type="http://schemas.openxmlformats.org/officeDocument/2006/relationships/image" Target="../media/image5.jpeg" /><Relationship Id="rId9"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a:blip r:embed="rId8">
            <a:alphaModFix/>
          </a:blip>
          <a:stretch>
            <a:fillRect/>
          </a:stretch>
        </a:blipFill>
        <a:effectLst/>
      </p:bgPr>
    </p:bg>
    <p:spTree>
      <p:nvGrpSpPr>
        <p:cNvPr id="1" name="Shape 9"/>
        <p:cNvGrpSpPr/>
        <p:nvPr/>
      </p:nvGrpSpPr>
      <p:grpSpPr>
        <a:xfrm>
          <a:off x="0" y="0"/>
          <a: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ct val="0"/>
              </a:spcBef>
              <a:spcAft>
                <a:spcPct val="0"/>
              </a:spcAft>
              <a:buSzPts val="1400"/>
              <a:buNone/>
              <a:defRPr sz="1200" b="0" i="0" u="none" strike="noStrike" cap="none">
                <a:solidFill>
                  <a:srgbClr val="888888"/>
                </a:solidFill>
                <a:latin typeface="Calibri"/>
                <a:ea typeface="Calibri"/>
                <a:cs typeface="Calibri"/>
                <a:sym typeface="Calibri"/>
              </a:defRPr>
            </a:lvl1pPr>
            <a:lvl2pPr marR="0" lvl="1"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2pPr>
            <a:lvl3pPr marR="0" lvl="2"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3pPr>
            <a:lvl4pPr marR="0" lvl="3"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4pPr>
            <a:lvl5pPr marR="0" lvl="4"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5pPr>
            <a:lvl6pPr marR="0" lvl="5"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6pPr>
            <a:lvl7pPr marR="0" lvl="6"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7pPr>
            <a:lvl8pPr marR="0" lvl="7"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8pPr>
            <a:lvl9pPr marR="0" lvl="8" algn="l" rtl="0">
              <a:spcBef>
                <a:spcPct val="0"/>
              </a:spcBef>
              <a:spcAft>
                <a:spcPct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ct val="0"/>
              </a:spcBef>
              <a:buNone/>
              <a:defRPr sz="1200" b="0" i="0" u="none" strike="noStrike" cap="none">
                <a:solidFill>
                  <a:srgbClr val="888888"/>
                </a:solidFill>
                <a:latin typeface="Calibri"/>
                <a:ea typeface="Calibri"/>
                <a:cs typeface="Calibri"/>
                <a:sym typeface="Calibri"/>
              </a:defRPr>
            </a:lvl1pPr>
            <a:lvl2pPr marL="0" marR="0" lvl="1" indent="0" algn="r" rtl="0">
              <a:spcBef>
                <a:spcPct val="0"/>
              </a:spcBef>
              <a:buNone/>
              <a:defRPr sz="1200" b="0" i="0" u="none" strike="noStrike" cap="none">
                <a:solidFill>
                  <a:srgbClr val="888888"/>
                </a:solidFill>
                <a:latin typeface="Calibri"/>
                <a:ea typeface="Calibri"/>
                <a:cs typeface="Calibri"/>
                <a:sym typeface="Calibri"/>
              </a:defRPr>
            </a:lvl2pPr>
            <a:lvl3pPr marL="0" marR="0" lvl="2" indent="0" algn="r" rtl="0">
              <a:spcBef>
                <a:spcPct val="0"/>
              </a:spcBef>
              <a:buNone/>
              <a:defRPr sz="1200" b="0" i="0" u="none" strike="noStrike" cap="none">
                <a:solidFill>
                  <a:srgbClr val="888888"/>
                </a:solidFill>
                <a:latin typeface="Calibri"/>
                <a:ea typeface="Calibri"/>
                <a:cs typeface="Calibri"/>
                <a:sym typeface="Calibri"/>
              </a:defRPr>
            </a:lvl3pPr>
            <a:lvl4pPr marL="0" marR="0" lvl="3" indent="0" algn="r" rtl="0">
              <a:spcBef>
                <a:spcPct val="0"/>
              </a:spcBef>
              <a:buNone/>
              <a:defRPr sz="1200" b="0" i="0" u="none" strike="noStrike" cap="none">
                <a:solidFill>
                  <a:srgbClr val="888888"/>
                </a:solidFill>
                <a:latin typeface="Calibri"/>
                <a:ea typeface="Calibri"/>
                <a:cs typeface="Calibri"/>
                <a:sym typeface="Calibri"/>
              </a:defRPr>
            </a:lvl4pPr>
            <a:lvl5pPr marL="0" marR="0" lvl="4" indent="0" algn="r" rtl="0">
              <a:spcBef>
                <a:spcPct val="0"/>
              </a:spcBef>
              <a:buNone/>
              <a:defRPr sz="1200" b="0" i="0" u="none" strike="noStrike" cap="none">
                <a:solidFill>
                  <a:srgbClr val="888888"/>
                </a:solidFill>
                <a:latin typeface="Calibri"/>
                <a:ea typeface="Calibri"/>
                <a:cs typeface="Calibri"/>
                <a:sym typeface="Calibri"/>
              </a:defRPr>
            </a:lvl5pPr>
            <a:lvl6pPr marL="0" marR="0" lvl="5" indent="0" algn="r" rtl="0">
              <a:spcBef>
                <a:spcPct val="0"/>
              </a:spcBef>
              <a:buNone/>
              <a:defRPr sz="1200" b="0" i="0" u="none" strike="noStrike" cap="none">
                <a:solidFill>
                  <a:srgbClr val="888888"/>
                </a:solidFill>
                <a:latin typeface="Calibri"/>
                <a:ea typeface="Calibri"/>
                <a:cs typeface="Calibri"/>
                <a:sym typeface="Calibri"/>
              </a:defRPr>
            </a:lvl6pPr>
            <a:lvl7pPr marL="0" marR="0" lvl="6" indent="0" algn="r" rtl="0">
              <a:spcBef>
                <a:spcPct val="0"/>
              </a:spcBef>
              <a:buNone/>
              <a:defRPr sz="1200" b="0" i="0" u="none" strike="noStrike" cap="none">
                <a:solidFill>
                  <a:srgbClr val="888888"/>
                </a:solidFill>
                <a:latin typeface="Calibri"/>
                <a:ea typeface="Calibri"/>
                <a:cs typeface="Calibri"/>
                <a:sym typeface="Calibri"/>
              </a:defRPr>
            </a:lvl7pPr>
            <a:lvl8pPr marL="0" marR="0" lvl="7" indent="0" algn="r" rtl="0">
              <a:spcBef>
                <a:spcPct val="0"/>
              </a:spcBef>
              <a:buNone/>
              <a:defRPr sz="1200" b="0" i="0" u="none" strike="noStrike" cap="none">
                <a:solidFill>
                  <a:srgbClr val="888888"/>
                </a:solidFill>
                <a:latin typeface="Calibri"/>
                <a:ea typeface="Calibri"/>
                <a:cs typeface="Calibri"/>
                <a:sym typeface="Calibri"/>
              </a:defRPr>
            </a:lvl8pPr>
            <a:lvl9pPr marL="0" marR="0" lvl="8" indent="0" algn="r" rtl="0">
              <a:spcBef>
                <a:spcPct val="0"/>
              </a:spcBef>
              <a:buNone/>
              <a:defRPr sz="1200" b="0" i="0" u="none" strike="noStrike" cap="none">
                <a:solidFill>
                  <a:srgbClr val="888888"/>
                </a:solidFill>
                <a:latin typeface="Calibri"/>
                <a:ea typeface="Calibri"/>
                <a:cs typeface="Calibri"/>
                <a:sym typeface="Calibri"/>
              </a:defRPr>
            </a:lvl9pPr>
          </a:lstStyle>
          <a:p>
            <a:pPr marL="0" lvl="0" indent="0" algn="r" rtl="0">
              <a:spcBef>
                <a:spcPct val="0"/>
              </a:spcBef>
              <a:spcAft>
                <a:spcPct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ct val="0"/>
              </a:spcBef>
              <a:spcAft>
                <a:spcPct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a:blip r:embed="rId4">
            <a:alphaModFix/>
          </a:blip>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a:blip r:embed="rId5">
            <a:alphaModFix/>
          </a:blip>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a:blip r:embed="rId6">
            <a:alphaModFix/>
          </a:blip>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a:blip r:embed="rId7">
            <a:alphaModFix/>
          </a:blip>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ransition/>
  <p:timing/>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0.xml" /><Relationship Id="rId3" Type="http://schemas.openxmlformats.org/officeDocument/2006/relationships/tags" Target="../tags/tag18.xml" /><Relationship Id="rId4" Type="http://schemas.openxmlformats.org/officeDocument/2006/relationships/tags" Target="../tags/tag19.xml" /><Relationship Id="rId5" Type="http://schemas.openxmlformats.org/officeDocument/2006/relationships/tags" Target="../tags/tag20.xml" /><Relationship Id="rId6" Type="http://schemas.openxmlformats.org/officeDocument/2006/relationships/tags" Target="../tags/tag2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1.xml" /><Relationship Id="rId3" Type="http://schemas.openxmlformats.org/officeDocument/2006/relationships/tags" Target="../tags/tag25.xml" /><Relationship Id="rId4" Type="http://schemas.openxmlformats.org/officeDocument/2006/relationships/tags" Target="../tags/tag26.xml" /><Relationship Id="rId5" Type="http://schemas.openxmlformats.org/officeDocument/2006/relationships/tags" Target="../tags/tag27.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4.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5.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6.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6.jpeg" /><Relationship Id="rId4" Type="http://schemas.openxmlformats.org/officeDocument/2006/relationships/video" Target="../media/media1.mp4" /><Relationship Id="rId5" Type="http://schemas.microsoft.com/office/2007/relationships/media" Target="../media/media1.mp4"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8.xml" /><Relationship Id="rId3" Type="http://schemas.openxmlformats.org/officeDocument/2006/relationships/tags" Target="../tags/tag4.xml" /><Relationship Id="rId4" Type="http://schemas.openxmlformats.org/officeDocument/2006/relationships/tags" Target="../tags/tag5.xml" /><Relationship Id="rId5" Type="http://schemas.openxmlformats.org/officeDocument/2006/relationships/tags" Target="../tags/tag6.xml" /><Relationship Id="rId6" Type="http://schemas.openxmlformats.org/officeDocument/2006/relationships/tags" Target="../tags/tag7.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9.xml" /><Relationship Id="rId3" Type="http://schemas.openxmlformats.org/officeDocument/2006/relationships/tags" Target="../tags/tag11.xml" /><Relationship Id="rId4" Type="http://schemas.openxmlformats.org/officeDocument/2006/relationships/tags" Target="../tags/tag12.xml" /><Relationship Id="rId5" Type="http://schemas.openxmlformats.org/officeDocument/2006/relationships/tags" Target="../tags/tag13.xml" /><Relationship Id="rId6" Type="http://schemas.openxmlformats.org/officeDocument/2006/relationships/tags" Target="../tags/tag14.xml"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90"/>
        <p:cNvGrpSpPr/>
        <p:nvPr/>
      </p:nvGrpSpPr>
      <p:grpSpPr>
        <a:xfrm>
          <a:off x="0" y="0"/>
          <a: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ct val="0"/>
              </a:spcBef>
              <a:spcAft>
                <a:spcPct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ct val="0"/>
              </a:spcBef>
              <a:spcAft>
                <a:spcPct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en-US" sz="2000" b="1" i="0" u="none" strike="noStrike" cap="none">
                <a:solidFill>
                  <a:srgbClr val="2F5496"/>
                </a:solidFill>
                <a:latin typeface="Arial"/>
                <a:ea typeface="Arial"/>
                <a:cs typeface="Arial"/>
                <a:sym typeface="Arial"/>
              </a:rPr>
              <a:t>Presented By:</a:t>
            </a:r>
            <a:endParaRPr/>
          </a:p>
          <a:p>
            <a:pPr marL="0" marR="0" lvl="0" indent="0" algn="l" rtl="0">
              <a:spcBef>
                <a:spcPct val="0"/>
              </a:spcBef>
              <a:spcAft>
                <a:spcPct val="0"/>
              </a:spcAft>
              <a:buNone/>
            </a:pPr>
            <a:r>
              <a:rPr lang="en-US" sz="2000" b="1">
                <a:solidFill>
                  <a:srgbClr val="2F5496"/>
                </a:solidFill>
                <a:latin typeface="Arial"/>
                <a:ea typeface="Arial"/>
                <a:cs typeface="Arial"/>
                <a:sym typeface="Arial"/>
              </a:rPr>
              <a:t> Gokiladharani V – au810021114023</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ct val="0"/>
              </a:spcBef>
              <a:spcAft>
                <a:spcPct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55"/>
        <p:cNvGrpSpPr/>
        <p:nvPr>
          <p:custDataLst>
            <p:tags r:id="rId3"/>
          </p:custDataLst>
        </p:nvPr>
      </p:nvGrpSpPr>
      <p:grpSpPr>
        <a:xfrm>
          <a:off x="0" y="0"/>
          <a:ext cx="0" cy="0"/>
        </a:xfrm>
      </p:grpSpPr>
      <p:sp>
        <p:nvSpPr>
          <p:cNvPr id="156" name="Google Shape;156;p22"/>
          <p:cNvSpPr txBox="1">
            <a:spLocks noGrp="1"/>
          </p:cNvSpPr>
          <p:nvPr>
            <p:ph type="ctrTitle"/>
            <p:custDataLst>
              <p:tags r:id="rId4"/>
            </p:custDataLst>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custDataLst>
              <p:tags r:id="rId5"/>
            </p:custDataLst>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ct val="0"/>
              </a:spcBef>
              <a:spcAft>
                <a:spcPct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ct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ct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ct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custDataLst>
              <p:tags r:id="rId6"/>
            </p:custDataLst>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62"/>
        <p:cNvGrpSpPr/>
        <p:nvPr>
          <p:custDataLst>
            <p:tags r:id="rId3"/>
          </p:custDataLst>
        </p:nvPr>
      </p:nvGrpSpPr>
      <p:grpSpPr>
        <a:xfrm>
          <a:off x="0" y="0"/>
          <a:ext cx="0" cy="0"/>
        </a:xfrm>
      </p:grpSpPr>
      <p:sp>
        <p:nvSpPr>
          <p:cNvPr id="163" name="Google Shape;163;p23"/>
          <p:cNvSpPr txBox="1">
            <a:spLocks noGrp="1"/>
          </p:cNvSpPr>
          <p:nvPr>
            <p:ph type="title"/>
            <p:custDataLst>
              <p:tags r:id="rId4"/>
            </p:custDataLst>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ct val="0"/>
              </a:spcBef>
              <a:spcAft>
                <a:spcPct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custDataLst>
              <p:tags r:id="rId5"/>
            </p:custDataLst>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99"/>
        <p:cNvGrpSpPr/>
        <p:nvPr/>
      </p:nvGrpSpPr>
      <p:grpSpPr>
        <a:xfrm>
          <a:off x="0" y="0"/>
          <a: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ct val="0"/>
              </a:spcBef>
              <a:spcAft>
                <a:spcPct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ct val="0"/>
              </a:spcBef>
              <a:spcAft>
                <a:spcPct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ct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06"/>
        <p:cNvGrpSpPr/>
        <p:nvPr/>
      </p:nvGrpSpPr>
      <p:grpSpPr>
        <a:xfrm>
          <a:off x="0" y="0"/>
          <a: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ct val="0"/>
              </a:spcBef>
              <a:spcAft>
                <a:spcPct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13"/>
        <p:cNvGrpSpPr/>
        <p:nvPr/>
      </p:nvGrpSpPr>
      <p:grpSpPr>
        <a:xfrm>
          <a:off x="0" y="0"/>
          <a: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ct val="0"/>
              </a:spcBef>
              <a:spcAft>
                <a:spcPct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20"/>
        <p:cNvGrpSpPr/>
        <p:nvPr/>
      </p:nvGrpSpPr>
      <p:grpSpPr>
        <a:xfrm>
          <a:off x="0" y="0"/>
          <a: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ct val="0"/>
              </a:spcBef>
              <a:spcAft>
                <a:spcPct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ct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ct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ct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ct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27"/>
        <p:cNvGrpSpPr/>
        <p:nvPr/>
      </p:nvGrpSpPr>
      <p:grpSpPr>
        <a:xfrm>
          <a:off x="0" y="0"/>
          <a: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ct val="0"/>
              </a:spcBef>
              <a:spcAft>
                <a:spcPct val="0"/>
              </a:spcAft>
              <a:buClr>
                <a:schemeClr val="dk1"/>
              </a:buClr>
              <a:buSzPts val="2600"/>
              <a:buNone/>
            </a:pPr>
            <a:r>
              <a:rPr lang="en-IN"/>
              <a:t>https://github.com/Gokiladharani2002/NM-Project.git</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34"/>
        <p:cNvGrpSpPr/>
        <p:nvPr/>
      </p:nvGrpSpPr>
      <p:grpSpPr>
        <a:xfrm>
          <a:off x="0" y="0"/>
          <a:ext cx="0" cy="0"/>
        </a:xfrm>
      </p:grpSpPr>
      <p:sp>
        <p:nvSpPr>
          <p:cNvPr id="135" name="Google Shape;135;p1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2" name="Text Placeholder 1">
            <a:extLst>
              <a:ext uri="{FF2B5EF4-FFF2-40B4-BE49-F238E27FC236}">
                <a16:creationId xmlns:a16="http://schemas.microsoft.com/office/drawing/2014/main" id="{754287C3-EC0C-E018-9DAB-28D7D9F0CB14}"/>
              </a:ext>
            </a:extLst>
          </p:cNvPr>
          <p:cNvSpPr>
            <a:spLocks noGrp="1"/>
          </p:cNvSpPr>
          <p:nvPr>
            <p:ph type="body" idx="1"/>
          </p:nvPr>
        </p:nvSpPr>
        <p:spPr/>
        <p:txBody>
          <a:bodyPr/>
          <a:lstStyle/>
          <a:p>
            <a:endParaRPr lang="en-IN"/>
          </a:p>
        </p:txBody>
      </p:sp>
      <p:sp>
        <p:nvSpPr>
          <p:cNvPr id="136" name="Google Shape;136;p1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pic>
        <p:nvPicPr>
          <p:cNvPr id="5" name="NM-Project_Gokiladharani_au810021114023(5).ipynb at main · Gokiladharani2002_NM-Project and 15 more pages - Personal - Microsoft​ Edge 2024-04-18 16-03-19">
            <a:hlinkClick action="ppaction://media"/>
            <a:extLst>
              <a:ext uri="{FF2B5EF4-FFF2-40B4-BE49-F238E27FC236}">
                <a16:creationId xmlns:a16="http://schemas.microsoft.com/office/drawing/2014/main" id="{42AF4A63-7523-17E7-9CB2-DB357C16F52C}"/>
              </a:ext>
            </a:extLst>
          </p:cNvPr>
          <p:cNvPicPr>
            <a:picLocks noChangeAspect="1"/>
          </p:cNvPicPr>
          <p:nvPr>
            <a:videoFile r:link="rId4"/>
            <p:extLst>
              <p:ext uri="{DAA4B4D4-6D71-4841-9C94-3DE7FCFB9230}">
                <p14:media xmlns:p14="http://schemas.microsoft.com/office/powerpoint/2010/main" r:embed="rId5"/>
              </p:ext>
            </p:extLst>
          </p:nvPr>
        </p:nvPicPr>
        <p:blipFill>
          <a:blip r:embed="rId3"/>
          <a:stretch>
            <a:fillRect/>
          </a:stretch>
        </p:blipFill>
        <p:spPr>
          <a:xfrm>
            <a:off x="0" y="190500"/>
            <a:ext cx="12192000" cy="6477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570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endCondLst>
                    <p:cond evt="onNext" delay="0">
                      <p:tgtEl>
                        <p:sldTgt/>
                      </p:tgtEl>
                    </p:cond>
                    <p:cond evt="onPrev">
                      <p:tgtEl>
                        <p:sldTgt/>
                      </p:tgtEl>
                    </p:cond>
                  </p:end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41"/>
        <p:cNvGrpSpPr/>
        <p:nvPr>
          <p:custDataLst>
            <p:tags r:id="rId3"/>
          </p:custDataLst>
        </p:nvPr>
      </p:nvGrpSpPr>
      <p:grpSpPr>
        <a:xfrm>
          <a:off x="0" y="0"/>
          <a:ext cx="0" cy="0"/>
        </a:xfrm>
      </p:grpSpPr>
      <p:sp>
        <p:nvSpPr>
          <p:cNvPr id="142" name="Google Shape;142;p20"/>
          <p:cNvSpPr txBox="1">
            <a:spLocks noGrp="1"/>
          </p:cNvSpPr>
          <p:nvPr>
            <p:ph type="ctrTitle"/>
            <p:custDataLst>
              <p:tags r:id="rId4"/>
            </p:custDataLst>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custDataLst>
              <p:tags r:id="rId5"/>
            </p:custDataLst>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ct val="0"/>
              </a:spcBef>
              <a:spcAft>
                <a:spcPct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custDataLst>
              <p:tags r:id="rId6"/>
            </p:custDataLst>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Shape 148"/>
        <p:cNvGrpSpPr/>
        <p:nvPr>
          <p:custDataLst>
            <p:tags r:id="rId3"/>
          </p:custDataLst>
        </p:nvPr>
      </p:nvGrpSpPr>
      <p:grpSpPr>
        <a:xfrm>
          <a:off x="0" y="0"/>
          <a:ext cx="0" cy="0"/>
        </a:xfrm>
      </p:grpSpPr>
      <p:sp>
        <p:nvSpPr>
          <p:cNvPr id="149" name="Google Shape;149;p21"/>
          <p:cNvSpPr txBox="1">
            <a:spLocks noGrp="1"/>
          </p:cNvSpPr>
          <p:nvPr>
            <p:ph type="ctrTitle"/>
            <p:custDataLst>
              <p:tags r:id="rId4"/>
            </p:custDataLst>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ct val="0"/>
              </a:spcBef>
              <a:spcAft>
                <a:spcPct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custDataLst>
              <p:tags r:id="rId5"/>
            </p:custDataLst>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ct val="0"/>
              </a:spcBef>
              <a:spcAft>
                <a:spcPct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custDataLst>
              <p:tags r:id="rId6"/>
            </p:custDataLst>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ct val="0"/>
              </a:spcBef>
              <a:spcAft>
                <a:spcPct val="0"/>
              </a:spcAft>
              <a:buNone/>
            </a:pPr>
            <a:r>
              <a:rPr lang="en-US"/>
              <a:t>© Edunet Foundation. All rights reserved.</a:t>
            </a:r>
            <a:endParaRPr/>
          </a:p>
        </p:txBody>
      </p:sp>
    </p:spTree>
  </p:cSld>
  <p:clrMapOvr>
    <a:masterClrMapping/>
  </p:clrMapOvr>
  <p:transition/>
  <p:timing/>
</p:sld>
</file>

<file path=ppt/tags/tag1.xml><?xml version="1.0" encoding="utf-8"?>
<p:tagLst xmlns:p="http://schemas.openxmlformats.org/presentationml/2006/main">
  <p:tag name="AS_UNIQUEID" val="1"/>
</p:tagLst>
</file>

<file path=ppt/tags/tag10.xml><?xml version="1.0" encoding="utf-8"?>
<p:tagLst xmlns:p="http://schemas.openxmlformats.org/presentationml/2006/main">
  <p:tag name="AS_UNIQUEID" val="10"/>
</p:tagLst>
</file>

<file path=ppt/tags/tag11.xml><?xml version="1.0" encoding="utf-8"?>
<p:tagLst xmlns:p="http://schemas.openxmlformats.org/presentationml/2006/main">
  <p:tag name="AS_UNIQUEID" val="11"/>
</p:tagLst>
</file>

<file path=ppt/tags/tag12.xml><?xml version="1.0" encoding="utf-8"?>
<p:tagLst xmlns:p="http://schemas.openxmlformats.org/presentationml/2006/main">
  <p:tag name="AS_UNIQUEID" val="12"/>
</p:tagLst>
</file>

<file path=ppt/tags/tag13.xml><?xml version="1.0" encoding="utf-8"?>
<p:tagLst xmlns:p="http://schemas.openxmlformats.org/presentationml/2006/main">
  <p:tag name="AS_UNIQUEID" val="13"/>
</p:tagLst>
</file>

<file path=ppt/tags/tag14.xml><?xml version="1.0" encoding="utf-8"?>
<p:tagLst xmlns:p="http://schemas.openxmlformats.org/presentationml/2006/main">
  <p:tag name="AS_UNIQUEID" val="14"/>
</p:tagLst>
</file>

<file path=ppt/tags/tag15.xml><?xml version="1.0" encoding="utf-8"?>
<p:tagLst xmlns:p="http://schemas.openxmlformats.org/presentationml/2006/main">
  <p:tag name="AS_UNIQUEID" val="15"/>
</p:tagLst>
</file>

<file path=ppt/tags/tag16.xml><?xml version="1.0" encoding="utf-8"?>
<p:tagLst xmlns:p="http://schemas.openxmlformats.org/presentationml/2006/main">
  <p:tag name="AS_UNIQUEID" val="16"/>
</p:tagLst>
</file>

<file path=ppt/tags/tag17.xml><?xml version="1.0" encoding="utf-8"?>
<p:tagLst xmlns:p="http://schemas.openxmlformats.org/presentationml/2006/main">
  <p:tag name="AS_UNIQUEID" val="17"/>
</p:tagLst>
</file>

<file path=ppt/tags/tag18.xml><?xml version="1.0" encoding="utf-8"?>
<p:tagLst xmlns:p="http://schemas.openxmlformats.org/presentationml/2006/main">
  <p:tag name="AS_UNIQUEID" val="18"/>
</p:tagLst>
</file>

<file path=ppt/tags/tag19.xml><?xml version="1.0" encoding="utf-8"?>
<p:tagLst xmlns:p="http://schemas.openxmlformats.org/presentationml/2006/main">
  <p:tag name="AS_UNIQUEID" val="19"/>
</p:tagLst>
</file>

<file path=ppt/tags/tag2.xml><?xml version="1.0" encoding="utf-8"?>
<p:tagLst xmlns:p="http://schemas.openxmlformats.org/presentationml/2006/main">
  <p:tag name="AS_UNIQUEID" val="2"/>
</p:tagLst>
</file>

<file path=ppt/tags/tag20.xml><?xml version="1.0" encoding="utf-8"?>
<p:tagLst xmlns:p="http://schemas.openxmlformats.org/presentationml/2006/main">
  <p:tag name="AS_UNIQUEID" val="20"/>
</p:tagLst>
</file>

<file path=ppt/tags/tag21.xml><?xml version="1.0" encoding="utf-8"?>
<p:tagLst xmlns:p="http://schemas.openxmlformats.org/presentationml/2006/main">
  <p:tag name="AS_UNIQUEID" val="21"/>
</p:tagLst>
</file>

<file path=ppt/tags/tag22.xml><?xml version="1.0" encoding="utf-8"?>
<p:tagLst xmlns:p="http://schemas.openxmlformats.org/presentationml/2006/main">
  <p:tag name="AS_UNIQUEID" val="22"/>
</p:tagLst>
</file>

<file path=ppt/tags/tag23.xml><?xml version="1.0" encoding="utf-8"?>
<p:tagLst xmlns:p="http://schemas.openxmlformats.org/presentationml/2006/main">
  <p:tag name="AS_UNIQUEID" val="23"/>
</p:tagLst>
</file>

<file path=ppt/tags/tag24.xml><?xml version="1.0" encoding="utf-8"?>
<p:tagLst xmlns:p="http://schemas.openxmlformats.org/presentationml/2006/main">
  <p:tag name="AS_UNIQUEID" val="24"/>
</p:tagLst>
</file>

<file path=ppt/tags/tag25.xml><?xml version="1.0" encoding="utf-8"?>
<p:tagLst xmlns:p="http://schemas.openxmlformats.org/presentationml/2006/main">
  <p:tag name="AS_UNIQUEID" val="25"/>
</p:tagLst>
</file>

<file path=ppt/tags/tag26.xml><?xml version="1.0" encoding="utf-8"?>
<p:tagLst xmlns:p="http://schemas.openxmlformats.org/presentationml/2006/main">
  <p:tag name="AS_UNIQUEID" val="26"/>
</p:tagLst>
</file>

<file path=ppt/tags/tag27.xml><?xml version="1.0" encoding="utf-8"?>
<p:tagLst xmlns:p="http://schemas.openxmlformats.org/presentationml/2006/main">
  <p:tag name="AS_UNIQUEID" val="27"/>
</p:tagLst>
</file>

<file path=ppt/tags/tag28.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ags/tag3.xml><?xml version="1.0" encoding="utf-8"?>
<p:tagLst xmlns:p="http://schemas.openxmlformats.org/presentationml/2006/main">
  <p:tag name="AS_UNIQUEID" val="3"/>
</p:tagLst>
</file>

<file path=ppt/tags/tag4.xml><?xml version="1.0" encoding="utf-8"?>
<p:tagLst xmlns:p="http://schemas.openxmlformats.org/presentationml/2006/main">
  <p:tag name="AS_UNIQUEID" val="4"/>
</p:tagLst>
</file>

<file path=ppt/tags/tag5.xml><?xml version="1.0" encoding="utf-8"?>
<p:tagLst xmlns:p="http://schemas.openxmlformats.org/presentationml/2006/main">
  <p:tag name="AS_UNIQUEID" val="5"/>
</p:tagLst>
</file>

<file path=ppt/tags/tag6.xml><?xml version="1.0" encoding="utf-8"?>
<p:tagLst xmlns:p="http://schemas.openxmlformats.org/presentationml/2006/main">
  <p:tag name="AS_UNIQUEID" val="6"/>
</p:tagLst>
</file>

<file path=ppt/tags/tag7.xml><?xml version="1.0" encoding="utf-8"?>
<p:tagLst xmlns:p="http://schemas.openxmlformats.org/presentationml/2006/main">
  <p:tag name="AS_UNIQUEID" val="7"/>
</p:tagLst>
</file>

<file path=ppt/tags/tag8.xml><?xml version="1.0" encoding="utf-8"?>
<p:tagLst xmlns:p="http://schemas.openxmlformats.org/presentationml/2006/main">
  <p:tag name="AS_UNIQUEID" val="8"/>
</p:tagLst>
</file>

<file path=ppt/tags/tag9.xml><?xml version="1.0" encoding="utf-8"?>
<p:tagLst xmlns:p="http://schemas.openxmlformats.org/presentationml/2006/main">
  <p:tag name="AS_UNIQUEID" val="9"/>
</p:tagLst>
</file>

<file path=ppt/theme/theme1.xml><?xml version="1.0" encoding="utf-8"?>
<a:theme xmlns:r="http://schemas.openxmlformats.org/officeDocument/2006/relationships"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Widescreen</PresentationFormat>
  <Paragraphs>47</Paragraphs>
  <Slides>11</Slides>
  <Notes>11</Notes>
  <TotalTime>179</TotalTime>
  <HiddenSlides>0</HiddenSlides>
  <MMClips>1</MMClips>
  <ScaleCrop>0</ScaleCrop>
  <HeadingPairs>
    <vt:vector baseType="variant" size="6">
      <vt:variant>
        <vt:lpstr>Fonts used</vt:lpstr>
      </vt:variant>
      <vt:variant>
        <vt:i4>3</vt:i4>
      </vt:variant>
      <vt:variant>
        <vt:lpstr>Theme</vt:lpstr>
      </vt:variant>
      <vt:variant>
        <vt:i4>1</vt:i4>
      </vt:variant>
      <vt:variant>
        <vt:lpstr>Slide Titles</vt:lpstr>
      </vt:variant>
      <vt:variant>
        <vt:i4>11</vt:i4>
      </vt:variant>
    </vt:vector>
  </HeadingPairs>
  <TitlesOfParts>
    <vt:vector baseType="lpstr" size="15">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An End-to-End Data Science Project with ChatGPT</dc:title>
  <dc:creator>Poovarasan</dc:creator>
  <cp:lastModifiedBy>Poovarasan K</cp:lastModifiedBy>
  <cp:revision>4</cp:revision>
  <dcterms:modified xsi:type="dcterms:W3CDTF">2024-04-18T10:47:19Z</dcterms:modified>
</cp:coreProperties>
</file>